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631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Credit Assessment Fintech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AI-powered web application redefines credit assessment, offering secure onboarding, robust fraud prevention, and intelligent credit scoring without relying on traditional credit histories. Designed for fairness and speed, it's a game-changer for financial inclusion.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5027" y="531971"/>
            <a:ext cx="4456628" cy="55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 Learner's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59" y="78059"/>
            <a:ext cx="7237141" cy="80639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9" y="2426732"/>
            <a:ext cx="4879896" cy="445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Website Name:-ScoreX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681317" y="2058829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88416" y="2852388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Members:-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388418" y="3222962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Team Lead:-Arya Anil Jarad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04869" y="3531549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Members:-1)Atharav Vitthal Jadhav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7893" y="3878339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             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2)Shubham </a:t>
            </a:r>
            <a:r>
              <a:rPr lang="en-US" sz="22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Bhika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Bhalekar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7893" y="4233751"/>
            <a:ext cx="579155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                   </a:t>
            </a:r>
            <a:r>
              <a:rPr lang="en-US" sz="2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3)Vikas Bira Kodalkar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9" y="1124847"/>
            <a:ext cx="120546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Onboarding &amp; Verification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500795"/>
            <a:ext cx="1392079" cy="13920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29007" y="3500795"/>
            <a:ext cx="41690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User Registration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29007" y="3996333"/>
            <a:ext cx="463653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Applicants provide personal details, monthly income, family background, employment, and company information through a structured workflow, ensuring data integrity.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500795"/>
            <a:ext cx="1392079" cy="13920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56025" y="3500795"/>
            <a:ext cx="45442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Identity &amp; Bank Verification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56025" y="3996333"/>
            <a:ext cx="463665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authenticate via simulated bank login and proceed to identity verification using OpenCV-based face detection via webcam or uploaded image to minimise impersonation risks.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85DD0F-A5D4-C28A-61C0-E921C8D54B0C}"/>
              </a:ext>
            </a:extLst>
          </p:cNvPr>
          <p:cNvSpPr/>
          <p:nvPr/>
        </p:nvSpPr>
        <p:spPr>
          <a:xfrm>
            <a:off x="12857356" y="7794702"/>
            <a:ext cx="1683834" cy="4348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868132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Fraud Prevention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1" y="2139672"/>
            <a:ext cx="8207335" cy="375618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3657" y="3077491"/>
            <a:ext cx="527688" cy="52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13520" y="4873113"/>
            <a:ext cx="1540848" cy="558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Legitimacy Confirm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1825" y="3078480"/>
            <a:ext cx="527687" cy="5276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71629" y="4873113"/>
            <a:ext cx="1540848" cy="558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Company Scoring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0488" y="3078480"/>
            <a:ext cx="527688" cy="52768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240292" y="4865692"/>
            <a:ext cx="1540848" cy="573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Employment Check</a:t>
            </a:r>
            <a:endParaRPr lang="en-US" sz="18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78598" y="3078480"/>
            <a:ext cx="527688" cy="5276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266741" y="4865692"/>
            <a:ext cx="1540848" cy="573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Facial Comparison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780693" y="6129695"/>
            <a:ext cx="830437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fraud prevention module meticulously compares facial data and performs mock employment and company verifications using company-category scoring to confirm applicant legitimacy before any financial analysis begins.</a:t>
            </a:r>
            <a:endParaRPr lang="en-US" sz="17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9992" y="2602468"/>
            <a:ext cx="4220408" cy="56271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7811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Credit Engine at 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4511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core of our platform lies in its intelligent credit engine, designed to analyse financial behaviour responsibly.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880366"/>
            <a:ext cx="3614618" cy="3271123"/>
          </a:xfrm>
          <a:prstGeom prst="roundRect">
            <a:avLst>
              <a:gd name="adj" fmla="val 447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7244" y="3880366"/>
            <a:ext cx="121920" cy="327112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1198959" y="4150162"/>
            <a:ext cx="2983587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Transaction Statement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98959" y="5349597"/>
            <a:ext cx="29835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Processing uploaded transaction statements to assess spending discipline and income consistency.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3880366"/>
            <a:ext cx="3614618" cy="3271123"/>
          </a:xfrm>
          <a:prstGeom prst="roundRect">
            <a:avLst>
              <a:gd name="adj" fmla="val 447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61178" y="3880366"/>
            <a:ext cx="121920" cy="327112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5052893" y="4150162"/>
            <a:ext cx="2983587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Savings &amp; Bill Payment Patterns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052893" y="5349597"/>
            <a:ext cx="29835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Analysing savings behaviour and bill payment patterns to estimate repayment capacity accurately.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1663" y="1249085"/>
            <a:ext cx="7248882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Explainable Credit Scoring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01" y="3305770"/>
            <a:ext cx="8143399" cy="49238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2297" y="2854285"/>
            <a:ext cx="3916442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Python-Powered ML Scoring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022297" y="3305770"/>
            <a:ext cx="416313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machine-learning scoring component built in Python generates an explainable credit score, risk category, and recommended loan eligibility.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022297" y="4328874"/>
            <a:ext cx="311336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Transparent Decisions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2297" y="4780359"/>
            <a:ext cx="416313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Clearly highlights factors that positively or negatively influence decisions, fostering trust and transparency.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2297" y="5803463"/>
            <a:ext cx="3653909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Improvement Suggestions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22297" y="6254948"/>
            <a:ext cx="4163139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receive personalised suggestions to encourage responsible financial behaviour and improve their credit profile over time.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925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Comprehensive Dashboards &amp; Data Management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724" y="3479363"/>
            <a:ext cx="478750" cy="4787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257318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&amp; Lender Dashboards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104805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Providing comprehensive borrower summaries, fraud indicators, loan recommendations, and credit explanations for all stakeholders.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5776" y="3479363"/>
            <a:ext cx="478750" cy="47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257318"/>
            <a:ext cx="35360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Data Storage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752856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application data and scoring results are securely stored in a SQLite database, ensuring robust data management.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3828" y="3479363"/>
            <a:ext cx="478750" cy="47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257318"/>
            <a:ext cx="3375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Panel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752856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intuitive admin panel allows authorised users to view applications, scores, and applicant records for efficient oversight.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9B712-6439-611D-CD29-89AFE23674A5}"/>
              </a:ext>
            </a:extLst>
          </p:cNvPr>
          <p:cNvSpPr/>
          <p:nvPr/>
        </p:nvSpPr>
        <p:spPr>
          <a:xfrm>
            <a:off x="12846205" y="7783551"/>
            <a:ext cx="1784195" cy="4460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72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Modular, Scalable &amp; Extensible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24269"/>
            <a:ext cx="7468553" cy="4548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 UI: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HTML and CSS ensure a professional and user-friendly interface.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Backend: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Flask backend services provide efficient and reliable data processing.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Core Technologies: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OpenCV for advanced face verification and Scikit-learn for sophisticated scoring logic.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Future-Proof: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Modular architecture supports seamless integration with future banking and microfinance solutions.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Delivers fairer, faster, and more transparent credit access, proving its value as a strong prototype for competitive hackathon demonstrations.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464</Words>
  <Application>Microsoft Office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Shubham Bhalekar</dc:creator>
  <cp:lastModifiedBy>Shubham Bhalekar</cp:lastModifiedBy>
  <cp:revision>2</cp:revision>
  <dcterms:created xsi:type="dcterms:W3CDTF">2026-02-16T09:29:23Z</dcterms:created>
  <dcterms:modified xsi:type="dcterms:W3CDTF">2026-02-16T09:39:00Z</dcterms:modified>
</cp:coreProperties>
</file>